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60" r:id="rId5"/>
    <p:sldId id="261" r:id="rId6"/>
    <p:sldId id="262" r:id="rId7"/>
    <p:sldId id="272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4A70E1-A13C-412A-A3AF-2B2C1CB3FD2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345FAC-2B2A-45B7-BE0E-FAAEB79D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772400" cy="182976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Нобелевская премии по химии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upload.wikimedia.org/wikipedia/ru/d/d8/%D0%A0%D0%B5%D0%B2%D0%B5%D1%80%D1%81_%D0%BD%D0%BE%D0%B1%D0%B5%D0%BB%D0%B5%D0%B2%D1%81%D0%BA%D0%BE%D0%B9_%D0%BC%D0%B5%D0%B4%D0%B0%D0%BB%D0%B8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187642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821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Нобелевская премия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Нобелевская премия – одна  из наиболее престижных международных премий, ежегодно присуждаемая за выдающиеся научные исследования,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революционные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изобретения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или крупный вклад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культуру,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или развитие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общества.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pic>
        <p:nvPicPr>
          <p:cNvPr id="6" name="Рисунок 5" descr="C:\Documents and Settings\User\Рабочий стол\AlfredNob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31546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2492896"/>
            <a:ext cx="54726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Альфред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Нобель родился 21 октября 1833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 г. Стокгольм, в семье инженеров. Он был химиком, инженером и изобретателем. В 1894 году Нобель приобрёл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мелаллургический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концерн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Бофорс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стал крупнейшим производителем вооружения. За свою жизнь Нобель накопил внушительное состояние. Большую часть дохода он получил от своих 355 изобретений, среди которых самое известное - динамит.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83768" y="116632"/>
            <a:ext cx="3888432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0534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482" name="Picture 2" descr="C:\Documents and Settings\User\Рабочий стол\Nobel_Prize_Me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5520022" cy="28083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1888 году Альфреда Нобеля «погребли заживо». В Каннах умер брат Нобеля - Людвиг, и по ошибке репортёров в газеты поместили объявление о смерти самого Альфреда Нобеля, а не его брата. Прочитав во французской газете собственный некролог под названием «Торговец смертью мёртв», Нобель задумался над тем, каким его будет помнить человечество. После этого он решил изменить своё завещание.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10 декабря 1896 года Альфред Нобель умер на своей вилле в Сан-Ремо (Италия).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Завещание Альфреда Нобеля, составленное им 27 ноября 1895 года, было оглашено в январе 1897 года: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0932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Медаль, вручаемая лауреату Нобелевской премии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188640"/>
            <a:ext cx="5832648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76" y="260648"/>
            <a:ext cx="426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Завещание Альфреда Нобеля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«Всё моё движимое и недвижимое имущество должно быть обращено моими душеприказчиками в ликвидные ценности, а собранный таким образом капитал помещён в надёжный банк.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от вложений должны принадлежать фонду, который будет ежегодно распределять их в виде премий тем, кто в течение предыдущего года принёс наибольшую пользу человечеству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Указанные проценты необходимо разделить на пять равных частей, которые предназначаются: одна часть - тому, кто сделает наиболее важное открытие или изобретение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физики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другая - тому, кто сделает наиболее важное открытие или усовершенствование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химии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третья - тому, кто сделает наиболее важное открытие в области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физиологии или медицины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четвёртая - тому, кто создаст наиболее выдающееся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литературное произведение идеалистического направления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пятая - тому, кто внёс наиболее существенный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вклад в сплочение наций, уничтожение рабства или снижение численности существующих  армий и содействие проведению мирных конгрессов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Моё особое желание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том, чтобы при присуждении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премий не принималась во внимание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национальность кандидатов…»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1280px-Alfred_Nobels_will-November_25th,_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2230"/>
            <a:ext cx="3024335" cy="20957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426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Завещание Альфреда Нобеля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3648" y="188640"/>
            <a:ext cx="6552728" cy="79208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26 апреля 1897 года завещание Нобеля было утверждено Стортингом Норвегии. Исполнители воли Нобеля, секретарь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Рагнар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Сульман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адвокат Рудольф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Лилеквист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организовали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Фонд Нобеля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заботиться об исполнении его завещания и организовывать вручение премий.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Согласно инструкциям Нобеля,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ответственным за присуждение премии мира стал Норвежский Нобелевский комитет,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которого были назначены в апреле 1897 года вскоре после вступления в силу завещания. Через некоторое время были определены организации, присуждающие остальные премии.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29 июня 1900 года был основан Фонд Нобеля с целью управления финансами и организации Нобелевских премий.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2018 году Шведская королевская академия наук приняла решение впервые за всю историю не вручать премию по литературе в связи с разгоревшимся скандалом. Ранее премию по литературе не вручали во время Первой мировой войны (1914 - 1918 гг.), Второй мировой войны (1941-1943 гг.) и в 1935 году, так как не было ни одного достойного кандидата. По решению академии, в 2019 году были вручены сразу 2 премии.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404664"/>
            <a:ext cx="8208912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присуждения Нобелевской премии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494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присуждения Нобелевской премии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Основным документом, регулирующим правила вручения премии, является статус Нобелевского фонда. Премией могут быть награждены только отдельные лица, а не учреждения (кроме премий мира). Премия мира может присуждаться как отдельным лицам, так и официальным и общественным организациям.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Согласно § 4 статута, одновременно могут быть поощрены одна или две работы, но при этом общее число награждённых не должно превышать трёх. Также в § 4 указано, что премия не может быть присуждена посмертно. Однако, если претендент был жив в момент объявления о присуждении ему премии (обычно в октябре), но умер до церемонии вручения (10 декабря текущего года), то премия за ним сохраняется.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Согласно § 5 статута, премия вообще может никому не присуждаться, если члены соответствующего комитета не нашли достойных работ среди выдвинутых на соискание. В этом случае призовые средства сохраняются до следующего года. Если же и в следующем году премия не была вручена, средства передаются в закрытый резерв Нобелевского фонда.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95536" y="404664"/>
            <a:ext cx="8208912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Нобелевская премия по химии присуждается ежегодно с 1901 года,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присуждалась в 1916, 1917, 1919, 1924, 1933, 1940, 1941 и 1942 годах).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лауреатом в 1901 году стал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Вант-Гофф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знак признания огромной важности открытия законов химической динамики и  осмотического давления в растворах.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185 человек получили 186 премии по химии.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0648"/>
            <a:ext cx="448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Нобелевская премии по химии</a:t>
            </a:r>
            <a:endParaRPr lang="ru-RU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769895"/>
            <a:ext cx="86409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Премии были удостоены семь женщин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Мари Кюри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1911 году,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Ирен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Жолио-Кюри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1935 году,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Дороти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Кроуфут-Ходжкин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1964 году,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Йонат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2009 году, Френсис Арнольд в 2018 году,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Эммануэль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Шарпантье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Дженнифер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2020 году.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Единственным лауреатом, получившим Нобелевскую премию по химии дважды, стал Фредерик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Сенгер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в 1958 и 1980 годах.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Лауреат 1911 года  Мари Кюри удостоилась также в 1903 году Нобелевской премии по физике,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лауреат 1954 года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Лайнус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Полинг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Нобелевской премии мира в 1962 году.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Самым молодым лауреатом премии на момент получения стал Фредерик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Жолио-Кюри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(35 лет) в 1935 году 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выполненный синтез новых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радиоактивных элементов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116632"/>
            <a:ext cx="684076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https://upload.wikimedia.org/wikipedia/commons/a/a4/Vant_H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908720"/>
            <a:ext cx="1512168" cy="21386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3068960"/>
            <a:ext cx="1240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Вант-Гофф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Лауреатами Нобелевской премии по химии за 2020 год стали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Эммануэль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Шарпантье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Дженнифер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Дудне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разработку методов редактирования генома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Эммануэль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Шарпаньте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(Франция) и Дженнифер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(США) открыли технологию редактирования геномов СRISPR/Cas9, с помощью которого можно изменять с высокой точностью ДНК животных, растений и микроорганизмов.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«Это очень мощный генетический инструмент, который затрагивает всех нас. Он не только произвел революцию в фундаментальной науке, но и благодаря ему удалось получить инновационный урожай, а также станет возможным создать передовые методы лечения», – сказал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Нобелевского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комитета по Химии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Густавсон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Documents and Settings\User\Рабочий стол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5472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539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Лауреаты Нобелевской премии по химии 2020 год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15616" y="116632"/>
            <a:ext cx="684076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9675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Гуденаф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Стенли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Уиттингхем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Акира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Йошино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лауреатами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Нобелевской премии в области химии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2019 год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разработку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литий-ионных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батарей.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97-летний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Гуденаф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 самым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пожилым человеком, когда-либо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получавшим Нобелевскую премию.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Литий-ионные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батареи сыграли важную роль в развитии высоких технологий. Они гораздо легче и компактнее, чем более ранние типы аккумуляторов, и используются в портативной электронике: мобильных телефонах, ноутбуках, кардиостимуляторах и электромобилях.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«Они могут сохранять значительное количество энергии из возобновляемых источников от солнца и ветра», - заявили в Нобелевском комитете Королевской шведской академии наук.</a:t>
            </a:r>
          </a:p>
        </p:txBody>
      </p:sp>
      <p:pic>
        <p:nvPicPr>
          <p:cNvPr id="3" name="Picture 3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352485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Нобелевская премия по химии 2019 год </a:t>
            </a:r>
          </a:p>
        </p:txBody>
      </p:sp>
      <p:sp>
        <p:nvSpPr>
          <p:cNvPr id="5" name="Овал 4"/>
          <p:cNvSpPr/>
          <p:nvPr/>
        </p:nvSpPr>
        <p:spPr>
          <a:xfrm>
            <a:off x="1115616" y="116632"/>
            <a:ext cx="7272808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</TotalTime>
  <Words>683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Нобелевская премии по химии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Институт химии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2021-02-04T10:35:55Z</dcterms:created>
  <dcterms:modified xsi:type="dcterms:W3CDTF">2021-02-05T06:41:54Z</dcterms:modified>
</cp:coreProperties>
</file>